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7B4C-D1B2-4999-9D2C-1E396DF4B66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6186-FFC5-4EF4-A9DF-F085FCBE23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80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1. The Bible tells us lots of stories about</a:t>
            </a:r>
            <a:r>
              <a:rPr lang="en-AU" baseline="0" dirty="0" smtClean="0"/>
              <a:t> times when people had experiences of God.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55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10. God spoke to Zechariah in the temple about the birth of his son (John the Baptist).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6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11. God sent his messenger, an Angel to Mary to speak to her about her pregnancy and the birth of Jesus.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1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12. Lots of people met Jesus, God’s son.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21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13. Paul heard Jesus speak to him on</a:t>
            </a:r>
            <a:r>
              <a:rPr lang="en-AU" baseline="0" dirty="0" smtClean="0"/>
              <a:t> the road to Damascus and it changed his life.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8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14. What about You?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81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2. Adam and Eve walked with God in the garden each afternoon.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32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3. Cain talked with God about his tough judgement.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40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4. Noah walked with God.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84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Pharaoh</a:t>
            </a:r>
            <a:r>
              <a:rPr lang="en-AU" baseline="0" dirty="0" smtClean="0"/>
              <a:t> received messages from God through Moses.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88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6. When God gave Moses the 10 commandments, he saw God’s hand and it turned his hair white.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1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7. Jonah didn’t respond well to God.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50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8.</a:t>
            </a:r>
            <a:r>
              <a:rPr lang="en-AU" baseline="0" dirty="0" smtClean="0"/>
              <a:t> Joseph had dreams that revealed God’s plans.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69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9. Daniel saw the hand of God revealing judgement.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6186-FFC5-4EF4-A9DF-F085FCBE23B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97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0532-5236-41C2-9817-7AD3584FCA2B}" type="datetimeFigureOut">
              <a:rPr lang="en-AU" smtClean="0"/>
              <a:t>11/07/2013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D231-BBB0-4CD4-8725-D92524F40D02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Slid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" y="-11430"/>
            <a:ext cx="9159240" cy="6869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233" y="4869160"/>
            <a:ext cx="6943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Bible tells us of lots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stories 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times w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 people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had experiences of God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6219" y="4293096"/>
            <a:ext cx="2640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spoke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Zechariah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5013176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sent His messenger an Angel to Mary to speak to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 about her pregnancy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birth of Jesus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6294" y="5733256"/>
            <a:ext cx="7176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Lots of people met Jesus, God’s son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7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372349"/>
            <a:ext cx="8147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Paul heard Jesus speak to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him on the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road to Damascus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it changed his life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-templa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4581128"/>
            <a:ext cx="4487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about YOU?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71834">
            <a:off x="3116232" y="4818034"/>
            <a:ext cx="4253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i="1" dirty="0" smtClean="0"/>
              <a:t>PowerPoint</a:t>
            </a:r>
            <a:r>
              <a:rPr lang="en-AU" sz="1400" dirty="0" smtClean="0"/>
              <a:t> created by The Salvation </a:t>
            </a:r>
            <a:r>
              <a:rPr lang="en-AU" sz="1400" dirty="0" smtClean="0"/>
              <a:t>Army</a:t>
            </a:r>
          </a:p>
          <a:p>
            <a:pPr algn="r"/>
            <a:r>
              <a:rPr lang="en-AU" sz="1400" dirty="0" smtClean="0"/>
              <a:t>Children’s Ministries – </a:t>
            </a:r>
            <a:r>
              <a:rPr lang="en-AU" sz="1200" dirty="0" smtClean="0"/>
              <a:t>Australia Eastern Territory</a:t>
            </a:r>
          </a:p>
          <a:p>
            <a:pPr algn="r"/>
            <a:r>
              <a:rPr lang="en-AU" sz="1400" i="1" dirty="0" smtClean="0"/>
              <a:t>Biblical </a:t>
            </a:r>
            <a:r>
              <a:rPr lang="en-AU" sz="1400" i="1" dirty="0" smtClean="0"/>
              <a:t>Illustrations </a:t>
            </a:r>
            <a:r>
              <a:rPr lang="en-AU" sz="1400" dirty="0" smtClean="0"/>
              <a:t>by Philip Martin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149">
            <a:off x="2656224" y="1372330"/>
            <a:ext cx="1825094" cy="210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6639" y="5373216"/>
            <a:ext cx="685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Adam and Eve walked with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in the garden each afternoon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5516" y="5229200"/>
            <a:ext cx="5532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Cain talked with God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his tough judgement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764704"/>
            <a:ext cx="4684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Noah walked with God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-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4453" y="5373216"/>
            <a:ext cx="5613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Pharaoh received messages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God through Moses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621" y="5589240"/>
            <a:ext cx="85267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God gave Moses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10 Commandments,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saw God’s hand and it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turned his hair white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193316">
            <a:off x="2707900" y="1268760"/>
            <a:ext cx="43536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Jonah didn’t respond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to God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195830">
            <a:off x="2699792" y="4202749"/>
            <a:ext cx="50078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Joseph had dreams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revealed God’s plan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57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888" y="404664"/>
            <a:ext cx="5165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Daniel saw the hand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revealing judgement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344</Words>
  <Application>Microsoft Office PowerPoint</Application>
  <PresentationFormat>On-screen Show (4:3)</PresentationFormat>
  <Paragraphs>55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Robyn</dc:creator>
  <cp:lastModifiedBy>Robyn Prussing</cp:lastModifiedBy>
  <cp:revision>11</cp:revision>
  <dcterms:created xsi:type="dcterms:W3CDTF">2013-07-10T11:22:11Z</dcterms:created>
  <dcterms:modified xsi:type="dcterms:W3CDTF">2013-07-11T04:29:58Z</dcterms:modified>
</cp:coreProperties>
</file>